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7" r:id="rId8"/>
    <p:sldId id="279" r:id="rId9"/>
    <p:sldId id="280" r:id="rId10"/>
    <p:sldId id="282" r:id="rId11"/>
    <p:sldId id="283" r:id="rId12"/>
    <p:sldId id="278" r:id="rId13"/>
    <p:sldId id="270" r:id="rId14"/>
    <p:sldId id="28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394" autoAdjust="0"/>
  </p:normalViewPr>
  <p:slideViewPr>
    <p:cSldViewPr snapToGrid="0">
      <p:cViewPr varScale="1">
        <p:scale>
          <a:sx n="86" d="100"/>
          <a:sy n="86" d="100"/>
        </p:scale>
        <p:origin x="53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53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733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3801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32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318154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84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17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9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322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173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5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83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77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98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86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23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47FCE-9F67-4EDE-8E15-0D4656E03259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1B74C8C-88EE-4BD2-99F9-0A0D8115C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71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40269-7308-4A72-B114-E51D456B15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8775" y="3154439"/>
            <a:ext cx="11002358" cy="566818"/>
          </a:xfrm>
        </p:spPr>
        <p:txBody>
          <a:bodyPr>
            <a:normAutofit fontScale="90000"/>
          </a:bodyPr>
          <a:lstStyle/>
          <a:p>
            <a:pPr marL="0" marR="959485" algn="r">
              <a:lnSpc>
                <a:spcPts val="1820"/>
              </a:lnSpc>
              <a:spcBef>
                <a:spcPts val="440"/>
              </a:spcBef>
              <a:spcAft>
                <a:spcPts val="0"/>
              </a:spcAft>
            </a:pPr>
            <a:br>
              <a:rPr lang="en-US" sz="36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en-US" sz="36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3600" b="1" u="sng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Hikerstop</a:t>
            </a:r>
            <a:r>
              <a:rPr lang="en-US" sz="36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Trekking Event Management system</a:t>
            </a:r>
            <a:endParaRPr lang="en-US" sz="3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2EAF56-C110-4E79-86C6-ACCDEF3C9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7206" y="4387788"/>
            <a:ext cx="2142479" cy="3063651"/>
          </a:xfrm>
        </p:spPr>
        <p:txBody>
          <a:bodyPr>
            <a:normAutofit/>
          </a:bodyPr>
          <a:lstStyle/>
          <a:p>
            <a:pPr algn="l"/>
            <a:r>
              <a:rPr lang="en-US" sz="2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Created By:</a:t>
            </a:r>
          </a:p>
          <a:p>
            <a:pPr algn="just"/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Akash Bhosale</a:t>
            </a: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Sahil Pawar</a:t>
            </a:r>
          </a:p>
          <a:p>
            <a:pPr algn="just">
              <a:spcBef>
                <a:spcPts val="0"/>
              </a:spcBef>
            </a:pPr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Rushikesh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Chavan</a:t>
            </a: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Amol </a:t>
            </a:r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Deore</a:t>
            </a:r>
            <a:endParaRPr lang="en-US" sz="16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Bhagwan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Bhende</a:t>
            </a:r>
            <a:endParaRPr lang="en-US" sz="16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71F239-40EA-4768-8487-105A00B03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8669" y="1780796"/>
            <a:ext cx="2685094" cy="1159301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8E103121-7295-4E94-A6A9-3A469DDB7182}"/>
              </a:ext>
            </a:extLst>
          </p:cNvPr>
          <p:cNvSpPr txBox="1">
            <a:spLocks/>
          </p:cNvSpPr>
          <p:nvPr/>
        </p:nvSpPr>
        <p:spPr>
          <a:xfrm>
            <a:off x="893684" y="-74985"/>
            <a:ext cx="9144000" cy="16942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C-DAC Advanced Computing Training </a:t>
            </a:r>
            <a:r>
              <a:rPr lang="en-US" sz="2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School,ATC</a:t>
            </a:r>
            <a:endParaRPr lang="en-US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US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NETCOM,Jaipur,Rajasthan</a:t>
            </a:r>
            <a:endParaRPr lang="en-US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  <a:p>
            <a:endParaRPr lang="en-US" sz="2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FC924D7-4EE2-4DBF-BF4D-647441E049A2}"/>
              </a:ext>
            </a:extLst>
          </p:cNvPr>
          <p:cNvSpPr txBox="1">
            <a:spLocks/>
          </p:cNvSpPr>
          <p:nvPr/>
        </p:nvSpPr>
        <p:spPr>
          <a:xfrm>
            <a:off x="1523998" y="3615989"/>
            <a:ext cx="9144000" cy="3614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E513028-B9E2-4736-AD1B-053837D312AE}"/>
              </a:ext>
            </a:extLst>
          </p:cNvPr>
          <p:cNvSpPr txBox="1">
            <a:spLocks/>
          </p:cNvSpPr>
          <p:nvPr/>
        </p:nvSpPr>
        <p:spPr>
          <a:xfrm>
            <a:off x="1144800" y="4387788"/>
            <a:ext cx="2548311" cy="30636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Project Guide:</a:t>
            </a:r>
          </a:p>
          <a:p>
            <a:pPr algn="l"/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Prajkta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Mam</a:t>
            </a:r>
          </a:p>
        </p:txBody>
      </p:sp>
    </p:spTree>
    <p:extLst>
      <p:ext uri="{BB962C8B-B14F-4D97-AF65-F5344CB8AC3E}">
        <p14:creationId xmlns:p14="http://schemas.microsoft.com/office/powerpoint/2010/main" val="940187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0BA9F5-9DF7-4BD9-92FE-B69F9E31F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06" y="514905"/>
            <a:ext cx="10813002" cy="595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413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2685DA-6D24-41D7-A9AA-51E50B04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70" y="532660"/>
            <a:ext cx="10605856" cy="596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41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4878C-0ADA-45C4-A521-1B0A7912C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9379"/>
            <a:ext cx="10515600" cy="1017432"/>
          </a:xfrm>
        </p:spPr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FC7A6-0612-4233-BE2D-903C3CA77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5465"/>
            <a:ext cx="8057225" cy="463149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can be further extended to Guides role where different Guides add </a:t>
            </a:r>
            <a:r>
              <a:rPr lang="en-US" sz="2000" spc="-15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their own and also add extra related information regarding  to site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spc="-15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Travelling for foreigners, Trekkers, their dream </a:t>
            </a:r>
            <a:r>
              <a:rPr lang="en-US" sz="2000" spc="-15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lifes</a:t>
            </a:r>
            <a:r>
              <a:rPr lang="en-US" sz="2000" spc="-15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events can be managed by  </a:t>
            </a:r>
            <a:r>
              <a:rPr lang="en-US" sz="2000" spc="-15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hikerstop</a:t>
            </a:r>
            <a:r>
              <a:rPr lang="en-US" sz="2000" spc="-15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br>
              <a:rPr lang="en-US" sz="13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6324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EE14A-B97B-45D7-88AD-0F5FB2122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030"/>
            <a:ext cx="10515600" cy="743802"/>
          </a:xfrm>
        </p:spPr>
        <p:txBody>
          <a:bodyPr>
            <a:normAutofit/>
          </a:bodyPr>
          <a:lstStyle/>
          <a:p>
            <a:r>
              <a:rPr lang="en-US" sz="4200" dirty="0"/>
              <a:t>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93E305-72E4-4C2E-90C3-40198D854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370" y="1187355"/>
            <a:ext cx="9653748" cy="4716653"/>
          </a:xfrm>
        </p:spPr>
        <p:txBody>
          <a:bodyPr>
            <a:normAutofit/>
          </a:bodyPr>
          <a:lstStyle/>
          <a:p>
            <a:pPr marL="419100" marR="549275">
              <a:lnSpc>
                <a:spcPct val="151000"/>
              </a:lnSpc>
              <a:spcBef>
                <a:spcPts val="87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Trekking event management system puts forth the actual working of a trekking in traditional way. Guides at online mode for customers and management is main key feature for project.</a:t>
            </a:r>
          </a:p>
          <a:p>
            <a:pPr marL="76200" marR="549275" indent="0">
              <a:lnSpc>
                <a:spcPct val="151000"/>
              </a:lnSpc>
              <a:spcBef>
                <a:spcPts val="870"/>
              </a:spcBef>
              <a:spcAft>
                <a:spcPts val="0"/>
              </a:spcAft>
              <a:buNone/>
            </a:pP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19100" marR="549275">
              <a:lnSpc>
                <a:spcPct val="145000"/>
              </a:lnSpc>
              <a:spcBef>
                <a:spcPts val="5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Customers and can online products and admin can manage orders at ease through this project using this website anywhere and anytime for their own comfort.</a:t>
            </a:r>
          </a:p>
        </p:txBody>
      </p:sp>
    </p:spTree>
    <p:extLst>
      <p:ext uri="{BB962C8B-B14F-4D97-AF65-F5344CB8AC3E}">
        <p14:creationId xmlns:p14="http://schemas.microsoft.com/office/powerpoint/2010/main" val="556188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E5442-448E-4FE3-A40A-C1316FB0E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CB47F9-6A61-48BF-A8D3-AD8A6A9E4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18" y="399245"/>
            <a:ext cx="8880228" cy="5911871"/>
          </a:xfrm>
        </p:spPr>
      </p:pic>
    </p:spTree>
    <p:extLst>
      <p:ext uri="{BB962C8B-B14F-4D97-AF65-F5344CB8AC3E}">
        <p14:creationId xmlns:p14="http://schemas.microsoft.com/office/powerpoint/2010/main" val="3475930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25037-200B-4AEC-8792-A4CA315B7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597"/>
            <a:ext cx="10515600" cy="842879"/>
          </a:xfrm>
        </p:spPr>
        <p:txBody>
          <a:bodyPr/>
          <a:lstStyle/>
          <a:p>
            <a:r>
              <a:rPr lang="en-US" dirty="0"/>
              <a:t>Table Of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7D949-223D-4E68-A34D-923CBBDBC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83314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Need of project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Design and Implementation Constraints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Future Scope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5</a:t>
            </a:r>
            <a:r>
              <a:rPr lang="en-US" dirty="0"/>
              <a:t>.    Conclusion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963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3CF70-4CE4-48DC-B7B6-EC1D130E3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29" y="403861"/>
            <a:ext cx="10515600" cy="76600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2B65B-1300-43E2-BCEA-DE6824789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929" y="1458992"/>
            <a:ext cx="9522040" cy="582077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Trekking event management is the application of project management to create event such as trekking ,river rafting ,climbing, cycle riding etc. 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It includes study of places identify audience and manage people before actually explore the places.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process of planning and coordinating the event is usually refer to as event planning 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Which can include budgeting , scheduling event selection and acquiring necessary permits.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admin is person who plans and execute the event taking responsibility for creative and technical  elements.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724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8F843-2C29-41F7-95EB-72E2DC120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711" y="1056444"/>
            <a:ext cx="10515600" cy="900751"/>
          </a:xfrm>
        </p:spPr>
        <p:txBody>
          <a:bodyPr/>
          <a:lstStyle/>
          <a:p>
            <a:r>
              <a:rPr lang="en-US" dirty="0"/>
              <a:t>Need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2EBF-D5BD-4C25-B691-7ACF916A1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812" y="2165986"/>
            <a:ext cx="9219747" cy="3023178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‘Traveller ’ think that Direct go to Places and Explore them is easy, isn’t it? Unfortunately, like many things that seem simple creating a successful trip requires a lot of hard work and a diverse range of skills and experiences from project planning to budgets So We Come With Variety Of Places with User Friendly UI To Solve This Issue !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859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63024-77E7-4042-87A4-8AB7C0FD6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20" y="172599"/>
            <a:ext cx="10515600" cy="423398"/>
          </a:xfrm>
        </p:spPr>
        <p:txBody>
          <a:bodyPr>
            <a:normAutofit fontScale="90000"/>
          </a:bodyPr>
          <a:lstStyle/>
          <a:p>
            <a:r>
              <a:rPr lang="en-IN" dirty="0"/>
              <a:t>Benefits of Event Trekking Management System</a:t>
            </a:r>
            <a:br>
              <a:rPr lang="en-IN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0281AB-31C5-47D1-AFD2-0E44713440F1}"/>
              </a:ext>
            </a:extLst>
          </p:cNvPr>
          <p:cNvSpPr txBox="1"/>
          <p:nvPr/>
        </p:nvSpPr>
        <p:spPr>
          <a:xfrm>
            <a:off x="711221" y="1146412"/>
            <a:ext cx="801552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indent="-342900" algn="just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Structural expansion of the visitor economy: Visitors coming to a city or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region for an event will contribute to a more buoyant economy, with visitor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expenditure having a multiplier effect on incomes throughout related supply</a:t>
            </a:r>
          </a:p>
          <a:p>
            <a:pPr marL="0" indent="0" algn="just">
              <a:buNone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chains. </a:t>
            </a:r>
          </a:p>
          <a:p>
            <a:pPr marL="0" indent="0" algn="just">
              <a:buNone/>
            </a:pP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indent="-342900" algn="just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Environmental impacts: The international focus often associated with major events can help to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prioritise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work on an often under-developed or neglected built environment and therefore the attractiveness and competitiveness of Destinations</a:t>
            </a:r>
          </a:p>
          <a:p>
            <a:pPr algn="just"/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indent="-342900" algn="just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Marketing and promotion: Pre-event branding associated with the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successful hosting of a major event, can provide lasting recognition of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destination branding in key tourism markets, encourage return visitation of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attendees or participants, and a better understanding of the focus of the event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such as sport, arts and culture, food and wine, etc.</a:t>
            </a:r>
          </a:p>
          <a:p>
            <a:pPr algn="just"/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23660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EE14A-B97B-45D7-88AD-0F5FB2122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70" y="33067"/>
            <a:ext cx="10515600" cy="743802"/>
          </a:xfrm>
        </p:spPr>
        <p:txBody>
          <a:bodyPr>
            <a:normAutofit/>
          </a:bodyPr>
          <a:lstStyle/>
          <a:p>
            <a:r>
              <a:rPr lang="en-US" sz="4200" dirty="0"/>
              <a:t>Modules In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E2884-2840-4339-ABE9-E3AA733BD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3861" y="1179408"/>
            <a:ext cx="9424916" cy="2554546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Admin can login to the</a:t>
            </a:r>
            <a:r>
              <a:rPr lang="en-US" sz="2000" b="1" spc="15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system.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Add new Event.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200" b="1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View the list of Events.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Delete Events.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Update Events.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1" dirty="0"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View information about Events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b="1" dirty="0"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Manage customer</a:t>
            </a:r>
            <a:endParaRPr lang="en-US" sz="2000" b="1" dirty="0"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677983-621C-4829-B00C-576F25543676}"/>
              </a:ext>
            </a:extLst>
          </p:cNvPr>
          <p:cNvSpPr txBox="1"/>
          <p:nvPr/>
        </p:nvSpPr>
        <p:spPr>
          <a:xfrm>
            <a:off x="715370" y="748520"/>
            <a:ext cx="1800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/>
              <a:t>Admin: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ECE98C-044A-4260-A18D-4C95046CB27F}"/>
              </a:ext>
            </a:extLst>
          </p:cNvPr>
          <p:cNvSpPr txBox="1"/>
          <p:nvPr/>
        </p:nvSpPr>
        <p:spPr>
          <a:xfrm>
            <a:off x="1083861" y="4344564"/>
            <a:ext cx="6552728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Registration of Customer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can login to the system.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his/her details.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Events.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Can Manage Events.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 Events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q"/>
            </a:pPr>
            <a:r>
              <a:rPr lang="en-IN" sz="1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ViewEvents</a:t>
            </a:r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I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B8384E-6696-44DF-90B1-8754A02EC6DD}"/>
              </a:ext>
            </a:extLst>
          </p:cNvPr>
          <p:cNvSpPr txBox="1"/>
          <p:nvPr/>
        </p:nvSpPr>
        <p:spPr>
          <a:xfrm>
            <a:off x="537817" y="3839204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Customer</a:t>
            </a:r>
            <a:r>
              <a:rPr lang="en-IN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01965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B463FB-E3A1-487A-BF61-C92DBA456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12" y="0"/>
            <a:ext cx="69324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254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D237CE-C2F5-4257-BFBB-E3CD6C057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26" y="284640"/>
            <a:ext cx="10901779" cy="6132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121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E010B4-83EB-4796-A1BD-615252BDDC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40199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549</TotalTime>
  <Words>521</Words>
  <Application>Microsoft Office PowerPoint</Application>
  <PresentationFormat>Widescreen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Times New Roman</vt:lpstr>
      <vt:lpstr>Trebuchet MS</vt:lpstr>
      <vt:lpstr>Wingdings</vt:lpstr>
      <vt:lpstr>Wingdings 3</vt:lpstr>
      <vt:lpstr>Facet</vt:lpstr>
      <vt:lpstr>  Hikerstop – Trekking Event Management system</vt:lpstr>
      <vt:lpstr>Table Of Content</vt:lpstr>
      <vt:lpstr>Introduction</vt:lpstr>
      <vt:lpstr>Need Of Project</vt:lpstr>
      <vt:lpstr>Benefits of Event Trekking Management System </vt:lpstr>
      <vt:lpstr>Modules In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Scope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Plant Management System</dc:title>
  <dc:creator>Girish Shinde</dc:creator>
  <cp:lastModifiedBy>Akash Bhosale</cp:lastModifiedBy>
  <cp:revision>73</cp:revision>
  <dcterms:created xsi:type="dcterms:W3CDTF">2021-03-29T10:02:04Z</dcterms:created>
  <dcterms:modified xsi:type="dcterms:W3CDTF">2022-04-16T06:16:13Z</dcterms:modified>
</cp:coreProperties>
</file>

<file path=docProps/thumbnail.jpeg>
</file>